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0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8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9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432CB-6124-4DD8-BA54-65DEF419197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001E-FDFF-44C5-BBC1-E37A84F5F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9"/>
          <a:stretch/>
        </p:blipFill>
        <p:spPr>
          <a:xfrm rot="5400000">
            <a:off x="4562591" y="1362193"/>
            <a:ext cx="4495802" cy="466701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084" y="2036939"/>
            <a:ext cx="5257801" cy="39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3580"/>
          <a:stretch/>
        </p:blipFill>
        <p:spPr>
          <a:xfrm rot="5400000">
            <a:off x="392617" y="-101672"/>
            <a:ext cx="3796146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6"/>
          <a:stretch/>
        </p:blipFill>
        <p:spPr>
          <a:xfrm rot="5400000">
            <a:off x="3816521" y="1447394"/>
            <a:ext cx="5250873" cy="54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r="30627"/>
          <a:stretch/>
        </p:blipFill>
        <p:spPr>
          <a:xfrm rot="5400000">
            <a:off x="3918794" y="1625867"/>
            <a:ext cx="4588186" cy="5862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36016"/>
          <a:stretch/>
        </p:blipFill>
        <p:spPr>
          <a:xfrm rot="5400000">
            <a:off x="711271" y="-662779"/>
            <a:ext cx="3131130" cy="4525963"/>
          </a:xfrm>
        </p:spPr>
      </p:pic>
    </p:spTree>
    <p:extLst>
      <p:ext uri="{BB962C8B-B14F-4D97-AF65-F5344CB8AC3E}">
        <p14:creationId xmlns:p14="http://schemas.microsoft.com/office/powerpoint/2010/main" val="18487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25041"/>
          <a:stretch/>
        </p:blipFill>
        <p:spPr>
          <a:xfrm rot="5400000">
            <a:off x="323345" y="-323345"/>
            <a:ext cx="387927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18177"/>
          <a:stretch/>
        </p:blipFill>
        <p:spPr>
          <a:xfrm rot="5400000">
            <a:off x="3776746" y="1490747"/>
            <a:ext cx="5181600" cy="55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40588"/>
          <a:stretch/>
        </p:blipFill>
        <p:spPr>
          <a:xfrm rot="5400000">
            <a:off x="913588" y="-809680"/>
            <a:ext cx="3706091" cy="53808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27670"/>
          <a:stretch/>
        </p:blipFill>
        <p:spPr>
          <a:xfrm rot="5400000">
            <a:off x="4163719" y="1877719"/>
            <a:ext cx="4724399" cy="52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6795" y="919195"/>
            <a:ext cx="605955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18192"/>
          <a:stretch/>
        </p:blipFill>
        <p:spPr>
          <a:xfrm rot="5400000">
            <a:off x="3267300" y="399409"/>
            <a:ext cx="5708073" cy="59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3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40211"/>
          <a:stretch/>
        </p:blipFill>
        <p:spPr>
          <a:xfrm rot="5400000">
            <a:off x="878499" y="-726099"/>
            <a:ext cx="3429001" cy="51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14624"/>
          <a:stretch/>
        </p:blipFill>
        <p:spPr>
          <a:xfrm rot="5400000">
            <a:off x="3975630" y="1724268"/>
            <a:ext cx="5272901" cy="49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6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/>
          <a:stretch/>
        </p:blipFill>
        <p:spPr>
          <a:xfrm rot="5400000">
            <a:off x="81796" y="-61014"/>
            <a:ext cx="4362371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17879"/>
          <a:stretch/>
        </p:blipFill>
        <p:spPr>
          <a:xfrm rot="5400000">
            <a:off x="3853080" y="1498929"/>
            <a:ext cx="524783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612" r="-2972" b="-612"/>
          <a:stretch/>
        </p:blipFill>
        <p:spPr>
          <a:xfrm rot="5400000">
            <a:off x="90850" y="-28505"/>
            <a:ext cx="4391893" cy="45043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>
          <a:xfrm rot="5400000">
            <a:off x="3412377" y="1190521"/>
            <a:ext cx="6137565" cy="51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9036"/>
          <a:stretch/>
        </p:blipFill>
        <p:spPr>
          <a:xfrm rot="5400000">
            <a:off x="-113073" y="113073"/>
            <a:ext cx="4752109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/>
          <a:stretch/>
        </p:blipFill>
        <p:spPr>
          <a:xfrm rot="5400000">
            <a:off x="3709426" y="1589937"/>
            <a:ext cx="5597236" cy="49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5920" r="30758" b="5307"/>
          <a:stretch/>
        </p:blipFill>
        <p:spPr>
          <a:xfrm rot="5400000">
            <a:off x="408709" y="-27709"/>
            <a:ext cx="3505200" cy="4017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4051" y="1016179"/>
            <a:ext cx="6704025" cy="50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34873" b="10818"/>
          <a:stretch/>
        </p:blipFill>
        <p:spPr>
          <a:xfrm rot="5400000">
            <a:off x="789171" y="-636770"/>
            <a:ext cx="3810001" cy="5388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36855"/>
          <a:stretch/>
        </p:blipFill>
        <p:spPr>
          <a:xfrm rot="5400000">
            <a:off x="4950205" y="2650350"/>
            <a:ext cx="3567545" cy="48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0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3"/>
          <a:stretch/>
        </p:blipFill>
        <p:spPr>
          <a:xfrm rot="5400000">
            <a:off x="489599" y="-461890"/>
            <a:ext cx="360218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7750" y="1057290"/>
            <a:ext cx="6742756" cy="50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0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33501" b="6532"/>
          <a:stretch/>
        </p:blipFill>
        <p:spPr>
          <a:xfrm rot="5400000">
            <a:off x="450696" y="-145896"/>
            <a:ext cx="3810000" cy="44065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34505"/>
          <a:stretch/>
        </p:blipFill>
        <p:spPr>
          <a:xfrm rot="5400000">
            <a:off x="4595880" y="2334343"/>
            <a:ext cx="3917888" cy="48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5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t="18470" r="39903"/>
          <a:stretch/>
        </p:blipFill>
        <p:spPr>
          <a:xfrm rot="5400000">
            <a:off x="912138" y="-607339"/>
            <a:ext cx="3581400" cy="51008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26100"/>
          <a:stretch/>
        </p:blipFill>
        <p:spPr>
          <a:xfrm rot="5400000">
            <a:off x="4180930" y="1915070"/>
            <a:ext cx="4398818" cy="52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8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348" r="32815"/>
          <a:stretch/>
        </p:blipFill>
        <p:spPr>
          <a:xfrm rot="5400000">
            <a:off x="766378" y="-503143"/>
            <a:ext cx="3505200" cy="49686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r="33349"/>
          <a:stretch/>
        </p:blipFill>
        <p:spPr>
          <a:xfrm rot="5400000">
            <a:off x="4636741" y="2299448"/>
            <a:ext cx="3394361" cy="55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6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19390" r="-234" b="6531"/>
          <a:stretch/>
        </p:blipFill>
        <p:spPr>
          <a:xfrm rot="5400000">
            <a:off x="-675570" y="1208970"/>
            <a:ext cx="531354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r="-1123"/>
          <a:stretch/>
        </p:blipFill>
        <p:spPr>
          <a:xfrm rot="5400000">
            <a:off x="3176947" y="937853"/>
            <a:ext cx="6331525" cy="50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5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12042" r="35711" b="8675"/>
          <a:stretch/>
        </p:blipFill>
        <p:spPr>
          <a:xfrm rot="5400000">
            <a:off x="558325" y="-551399"/>
            <a:ext cx="3657602" cy="476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2138" y="825063"/>
            <a:ext cx="6519993" cy="4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6789" r="32621"/>
          <a:stretch/>
        </p:blipFill>
        <p:spPr>
          <a:xfrm rot="5400000">
            <a:off x="314672" y="-480927"/>
            <a:ext cx="4191001" cy="51251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41142"/>
          <a:stretch/>
        </p:blipFill>
        <p:spPr>
          <a:xfrm rot="5400000">
            <a:off x="4450924" y="2178777"/>
            <a:ext cx="3810000" cy="55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7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7095" b="10255"/>
          <a:stretch/>
        </p:blipFill>
        <p:spPr>
          <a:xfrm rot="5400000">
            <a:off x="-896204" y="1277204"/>
            <a:ext cx="6440607" cy="434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9"/>
          <a:stretch/>
        </p:blipFill>
        <p:spPr>
          <a:xfrm rot="5400000">
            <a:off x="4585694" y="-205627"/>
            <a:ext cx="4495800" cy="49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7860" r="7287" b="5510"/>
          <a:stretch/>
        </p:blipFill>
        <p:spPr>
          <a:xfrm rot="5400000">
            <a:off x="-817755" y="831609"/>
            <a:ext cx="6310745" cy="46752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26608"/>
          <a:stretch/>
        </p:blipFill>
        <p:spPr>
          <a:xfrm rot="5400000">
            <a:off x="4331741" y="-74002"/>
            <a:ext cx="4509654" cy="51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7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7402" r="7516" b="13010"/>
          <a:stretch/>
        </p:blipFill>
        <p:spPr>
          <a:xfrm rot="5400000">
            <a:off x="-1015730" y="1015729"/>
            <a:ext cx="6705603" cy="4674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7652" y="848548"/>
            <a:ext cx="6705601" cy="50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9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6177" b="9337"/>
          <a:stretch/>
        </p:blipFill>
        <p:spPr>
          <a:xfrm rot="5400000">
            <a:off x="-940894" y="1169493"/>
            <a:ext cx="6477000" cy="44428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/>
          <a:stretch/>
        </p:blipFill>
        <p:spPr>
          <a:xfrm rot="5400000">
            <a:off x="3147803" y="807670"/>
            <a:ext cx="6386947" cy="52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7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r="27864" b="3979"/>
          <a:stretch/>
        </p:blipFill>
        <p:spPr>
          <a:xfrm rot="5400000">
            <a:off x="223615" y="-555407"/>
            <a:ext cx="4191001" cy="50954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25373"/>
          <a:stretch/>
        </p:blipFill>
        <p:spPr>
          <a:xfrm rot="5400000">
            <a:off x="4005241" y="1568466"/>
            <a:ext cx="4879548" cy="57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35294"/>
          <a:stretch/>
        </p:blipFill>
        <p:spPr>
          <a:xfrm rot="5400000">
            <a:off x="732055" y="-718199"/>
            <a:ext cx="308956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20575"/>
          <a:stretch/>
        </p:blipFill>
        <p:spPr>
          <a:xfrm rot="5400000">
            <a:off x="4086955" y="1800955"/>
            <a:ext cx="493249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4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7128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GCSSD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Lyndsey Brown</dc:creator>
  <cp:lastModifiedBy>Lyndsey Brown</cp:lastModifiedBy>
  <cp:revision>9</cp:revision>
  <dcterms:created xsi:type="dcterms:W3CDTF">2016-08-10T16:07:32Z</dcterms:created>
  <dcterms:modified xsi:type="dcterms:W3CDTF">2016-08-15T14:55:32Z</dcterms:modified>
</cp:coreProperties>
</file>